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9" r:id="rId5"/>
    <p:sldId id="270" r:id="rId6"/>
    <p:sldId id="261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09F7-A289-4678-B213-E3D2D1B7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2C3E0-6AAD-42B3-8543-FD0C43756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D80A5-104E-4F9A-81E9-0C4F4327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F8736-D57F-4E53-A580-FC246648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7A86-5AE8-4EB2-BE70-4D90447F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E298-A76A-49BE-9605-FDCDB45D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15F5B-F043-4E03-AF42-7F05C09A3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6891A-D7A3-4D82-B487-B112126F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BEE0-3832-4C8D-BF84-3BF487EA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61C3-C40E-4458-B0D5-AA079FF8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9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CE245-BDA1-4913-8100-3769C7717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163F6-E569-4FCD-990F-F14B7897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A08D-2821-4A89-93B9-C37B129A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637B-F7AA-415C-86C4-BEE12B5C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69815-7F00-4FA3-BD79-E50C66F0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0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1BB-6523-4AA1-A2BA-B17AE2E3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5BD9-1111-4DFE-8862-C70DB957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2E70B-1EBB-4E03-B3B8-16FFA659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33796-8F7B-4C5A-9A76-4476EA06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9EBA-EC7A-461A-9514-3D39D663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7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9E82-4659-4850-AA16-E597525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0BE93-B941-4361-816B-05BB8D3D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1D83-B2B4-4F85-B226-9498414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F6CF-C668-43F5-9731-1F1B23E4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ECB08-D749-477D-A999-F6E1322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8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EB79-E03D-4034-84A0-93BD267E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D8EF-7CF7-43F1-9AA0-B99A64C60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77F51-F598-4770-90C9-2A89A2A26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EC18-FD9C-46C6-B866-4C09E484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BE97B-A58C-46B8-A57F-E74B8DE4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7D51F-4FA2-4251-B8FB-37325A69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7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DD8-B822-44F4-86BC-4297F87D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2BD73-69C5-4216-BBB6-0188824D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EF213-6719-4F49-A632-29CA734F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9049B-EB8C-48A6-8596-E8D18306E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4D907-E8BA-4055-9477-18BC7D770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B080A-7F8D-4E65-8DD8-49922F00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01A53-944E-430C-8168-6269FEE5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EC060-2FBC-4E8E-AE65-202F3793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63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B488-7C3E-40FA-B81D-37B22C48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4684C-2A84-4F50-8F01-001D3D3E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B6F59-392D-4B0D-AE7C-6723DE5E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97BEE-D153-4E22-8E4B-D03AEDB6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7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A0B56-9C9D-4472-A31C-F8CFB470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7C907-E019-4494-8EF4-6ED97612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4DA2-A6BB-4AA8-B797-E8A545B2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08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2D80-7C90-4B9B-9D4A-8081B18F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B69E-65CF-4E3F-A55C-AA670C07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D7694-5BFE-48EA-9000-D87F54BE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76E61-4422-40AC-8E51-7D966ADB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8FE0-488B-4D0F-99F3-436644E5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21DF1-AA96-4AC6-8C11-8E1493BD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46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6CFE-0EEB-4132-9666-846B9D11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F6EA2-298E-4154-9E49-882E580AA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75EE4-7500-416F-85EE-3B218BF9A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9A158-BBAD-4FCD-B6D7-5C943390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B3CAB-DF86-41A5-BEF9-82B456C9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83F5-E72F-451C-90FA-33B96F35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39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5F7BC-B0BC-489C-B3E9-AAC6317D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3340C-3C8B-4681-B35D-84B916B1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A6389-30C8-44DD-94E0-433FE420D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F951A-B297-4866-9364-80FF57D00944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A85D-9499-466F-AB69-1672E1F51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DFDAC-7624-420A-9B47-A3971BB2D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50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F8380-F7C7-48FE-A785-36FD329B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4965" r="27275" b="15177"/>
          <a:stretch/>
        </p:blipFill>
        <p:spPr>
          <a:xfrm>
            <a:off x="243191" y="214008"/>
            <a:ext cx="6360852" cy="3385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36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6B40E-F689-4461-8F34-E269E985A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09" t="31572" r="14832" b="33585"/>
          <a:stretch/>
        </p:blipFill>
        <p:spPr>
          <a:xfrm>
            <a:off x="220065" y="182256"/>
            <a:ext cx="4711858" cy="25051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35D59-6B14-4D4F-A321-B9554C589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81" t="24058" r="1389" b="9855"/>
          <a:stretch/>
        </p:blipFill>
        <p:spPr>
          <a:xfrm>
            <a:off x="5089258" y="182256"/>
            <a:ext cx="6201182" cy="5469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123EC0-9321-448F-8CC7-BEDB783B3B4B}"/>
              </a:ext>
            </a:extLst>
          </p:cNvPr>
          <p:cNvSpPr/>
          <p:nvPr/>
        </p:nvSpPr>
        <p:spPr>
          <a:xfrm>
            <a:off x="894945" y="1857983"/>
            <a:ext cx="554476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4D6-DF30-4A76-85C0-DD98D4BF2856}"/>
              </a:ext>
            </a:extLst>
          </p:cNvPr>
          <p:cNvSpPr/>
          <p:nvPr/>
        </p:nvSpPr>
        <p:spPr>
          <a:xfrm>
            <a:off x="8917021" y="2029839"/>
            <a:ext cx="1686127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F719-F43F-4415-9A93-5E8B5F3D12A4}"/>
              </a:ext>
            </a:extLst>
          </p:cNvPr>
          <p:cNvSpPr/>
          <p:nvPr/>
        </p:nvSpPr>
        <p:spPr>
          <a:xfrm>
            <a:off x="5218815" y="2036325"/>
            <a:ext cx="3521415" cy="23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2C02C-E9AD-4A73-A6AE-D46AA8DF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80" t="23829" r="31885" b="46099"/>
          <a:stretch/>
        </p:blipFill>
        <p:spPr>
          <a:xfrm>
            <a:off x="2478718" y="2990975"/>
            <a:ext cx="2288204" cy="26653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851788-1CED-4DA4-9797-061023391905}"/>
              </a:ext>
            </a:extLst>
          </p:cNvPr>
          <p:cNvCxnSpPr/>
          <p:nvPr/>
        </p:nvCxnSpPr>
        <p:spPr>
          <a:xfrm flipH="1">
            <a:off x="4766922" y="2276272"/>
            <a:ext cx="1984074" cy="230545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D9605-4842-466A-A04A-5E13AAFD0F5A}"/>
              </a:ext>
            </a:extLst>
          </p:cNvPr>
          <p:cNvSpPr/>
          <p:nvPr/>
        </p:nvSpPr>
        <p:spPr>
          <a:xfrm>
            <a:off x="2575994" y="3826212"/>
            <a:ext cx="2190928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CA3FCF-30BE-4787-88E9-9B235478DEAF}"/>
              </a:ext>
            </a:extLst>
          </p:cNvPr>
          <p:cNvSpPr/>
          <p:nvPr/>
        </p:nvSpPr>
        <p:spPr>
          <a:xfrm>
            <a:off x="210337" y="172528"/>
            <a:ext cx="11089831" cy="54889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64AF-26A4-46DA-A756-6774B9AE5DAC}"/>
              </a:ext>
            </a:extLst>
          </p:cNvPr>
          <p:cNvSpPr txBox="1"/>
          <p:nvPr/>
        </p:nvSpPr>
        <p:spPr>
          <a:xfrm>
            <a:off x="4766922" y="4603349"/>
            <a:ext cx="483523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abcd.csv not available in this location &amp; this pipeline will get fail</a:t>
            </a:r>
          </a:p>
        </p:txBody>
      </p:sp>
    </p:spTree>
    <p:extLst>
      <p:ext uri="{BB962C8B-B14F-4D97-AF65-F5344CB8AC3E}">
        <p14:creationId xmlns:p14="http://schemas.microsoft.com/office/powerpoint/2010/main" val="37048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53552-9A99-48B9-A02C-FF169C7A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7" t="36454" r="20006" b="9645"/>
          <a:stretch/>
        </p:blipFill>
        <p:spPr>
          <a:xfrm>
            <a:off x="252922" y="155643"/>
            <a:ext cx="5003472" cy="4717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7B2729-81D3-437F-82AF-88C31C95CFE7}"/>
              </a:ext>
            </a:extLst>
          </p:cNvPr>
          <p:cNvSpPr/>
          <p:nvPr/>
        </p:nvSpPr>
        <p:spPr>
          <a:xfrm>
            <a:off x="1797786" y="1822314"/>
            <a:ext cx="439579" cy="25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C9FA7-9D63-4807-B99B-58F2866100E0}"/>
              </a:ext>
            </a:extLst>
          </p:cNvPr>
          <p:cNvSpPr/>
          <p:nvPr/>
        </p:nvSpPr>
        <p:spPr>
          <a:xfrm>
            <a:off x="2237365" y="2360577"/>
            <a:ext cx="2859932" cy="25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AAAF8-25A0-421C-BD1C-C64963C5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7" t="31205" r="5821" b="10922"/>
          <a:stretch/>
        </p:blipFill>
        <p:spPr>
          <a:xfrm>
            <a:off x="5437760" y="155642"/>
            <a:ext cx="6498696" cy="4717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879568-026B-44E4-8A21-DEDC7F53A80C}"/>
              </a:ext>
            </a:extLst>
          </p:cNvPr>
          <p:cNvSpPr/>
          <p:nvPr/>
        </p:nvSpPr>
        <p:spPr>
          <a:xfrm>
            <a:off x="9459934" y="214007"/>
            <a:ext cx="763834" cy="3015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72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A19B8-B2C2-4675-B192-DD7A2180C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3" t="31773" r="22488" b="16596"/>
          <a:stretch/>
        </p:blipFill>
        <p:spPr>
          <a:xfrm>
            <a:off x="214008" y="175096"/>
            <a:ext cx="6650728" cy="3929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E48321-3676-42CE-A8B4-9E8B13235A90}"/>
              </a:ext>
            </a:extLst>
          </p:cNvPr>
          <p:cNvSpPr/>
          <p:nvPr/>
        </p:nvSpPr>
        <p:spPr>
          <a:xfrm>
            <a:off x="2869663" y="2292483"/>
            <a:ext cx="797665" cy="2853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4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8C52-7347-4EDB-929E-452A89B0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5" t="36454" r="32328" b="45816"/>
          <a:stretch/>
        </p:blipFill>
        <p:spPr>
          <a:xfrm>
            <a:off x="175097" y="145914"/>
            <a:ext cx="4114801" cy="1254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3F154-D916-43C4-8575-E06777D3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0" t="41135" r="38445" b="11489"/>
          <a:stretch/>
        </p:blipFill>
        <p:spPr>
          <a:xfrm>
            <a:off x="175097" y="1663428"/>
            <a:ext cx="5485786" cy="42120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0CF2E-982E-4A8C-8959-4DFB9612A22D}"/>
              </a:ext>
            </a:extLst>
          </p:cNvPr>
          <p:cNvSpPr/>
          <p:nvPr/>
        </p:nvSpPr>
        <p:spPr>
          <a:xfrm>
            <a:off x="2402735" y="376134"/>
            <a:ext cx="1741248" cy="946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C4276-2980-42FE-9048-9DE4E9EB8E79}"/>
              </a:ext>
            </a:extLst>
          </p:cNvPr>
          <p:cNvSpPr/>
          <p:nvPr/>
        </p:nvSpPr>
        <p:spPr>
          <a:xfrm>
            <a:off x="943586" y="1663429"/>
            <a:ext cx="797665" cy="359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4D0FB-6552-4D95-A6F2-34D907E121D7}"/>
              </a:ext>
            </a:extLst>
          </p:cNvPr>
          <p:cNvSpPr/>
          <p:nvPr/>
        </p:nvSpPr>
        <p:spPr>
          <a:xfrm>
            <a:off x="2120325" y="2662136"/>
            <a:ext cx="2947786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DC255-38B4-4FFF-897D-25AC67B52DD4}"/>
              </a:ext>
            </a:extLst>
          </p:cNvPr>
          <p:cNvSpPr/>
          <p:nvPr/>
        </p:nvSpPr>
        <p:spPr>
          <a:xfrm>
            <a:off x="2626472" y="3900792"/>
            <a:ext cx="3034411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92651-E11D-4EE6-B72E-597D1B8DA21B}"/>
              </a:ext>
            </a:extLst>
          </p:cNvPr>
          <p:cNvSpPr/>
          <p:nvPr/>
        </p:nvSpPr>
        <p:spPr>
          <a:xfrm>
            <a:off x="2120325" y="2256816"/>
            <a:ext cx="2947786" cy="275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BD59F-5FB1-4887-A8D5-E108A51E0A46}"/>
              </a:ext>
            </a:extLst>
          </p:cNvPr>
          <p:cNvSpPr txBox="1"/>
          <p:nvPr/>
        </p:nvSpPr>
        <p:spPr>
          <a:xfrm>
            <a:off x="3594218" y="1478760"/>
            <a:ext cx="1259576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Logic App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08AE1-337E-41B2-9AED-663F53CCB66A}"/>
              </a:ext>
            </a:extLst>
          </p:cNvPr>
          <p:cNvCxnSpPr>
            <a:cxnSpLocks/>
          </p:cNvCxnSpPr>
          <p:nvPr/>
        </p:nvCxnSpPr>
        <p:spPr>
          <a:xfrm flipV="1">
            <a:off x="3900791" y="1786537"/>
            <a:ext cx="165371" cy="4702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16B2F81-94F2-417D-A0AE-1094A8D8EA87}"/>
              </a:ext>
            </a:extLst>
          </p:cNvPr>
          <p:cNvSpPr/>
          <p:nvPr/>
        </p:nvSpPr>
        <p:spPr>
          <a:xfrm>
            <a:off x="2034975" y="5170255"/>
            <a:ext cx="2254923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DD91E4-1848-4407-9852-8F885991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1" t="23120" r="1744" b="9930"/>
          <a:stretch/>
        </p:blipFill>
        <p:spPr>
          <a:xfrm>
            <a:off x="5898746" y="376134"/>
            <a:ext cx="6093584" cy="54993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D9BBA4-621E-4FEF-9A45-069610B0C745}"/>
              </a:ext>
            </a:extLst>
          </p:cNvPr>
          <p:cNvSpPr/>
          <p:nvPr/>
        </p:nvSpPr>
        <p:spPr>
          <a:xfrm>
            <a:off x="6234081" y="4661173"/>
            <a:ext cx="1684234" cy="5090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F8816A-6192-4DFB-A356-C5410122F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62" t="76843" r="33392" b="18250"/>
          <a:stretch/>
        </p:blipFill>
        <p:spPr>
          <a:xfrm>
            <a:off x="8030180" y="4077513"/>
            <a:ext cx="2016377" cy="50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9BAF77-2C5C-4901-A01A-1CF73F6B5F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1" t="75390" r="20361" b="18866"/>
          <a:stretch/>
        </p:blipFill>
        <p:spPr>
          <a:xfrm>
            <a:off x="8003749" y="4678536"/>
            <a:ext cx="3988581" cy="5708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026AB8-F758-4210-85F5-061456104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551" t="75390" r="32437" b="18621"/>
          <a:stretch/>
        </p:blipFill>
        <p:spPr>
          <a:xfrm>
            <a:off x="8023206" y="5334796"/>
            <a:ext cx="1889280" cy="543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891917-AD67-4E1B-9132-847F89FF6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93" t="29735" r="19385" b="54326"/>
          <a:stretch/>
        </p:blipFill>
        <p:spPr>
          <a:xfrm>
            <a:off x="6064702" y="932211"/>
            <a:ext cx="4723272" cy="17158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17F6EF-8429-4069-BE89-3BE0B0C2908C}"/>
              </a:ext>
            </a:extLst>
          </p:cNvPr>
          <p:cNvSpPr/>
          <p:nvPr/>
        </p:nvSpPr>
        <p:spPr>
          <a:xfrm>
            <a:off x="165369" y="145914"/>
            <a:ext cx="11836689" cy="574208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35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0D05F-6DF6-48E4-8FBB-4A3419DC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0" t="31347" r="4137" b="20851"/>
          <a:stretch/>
        </p:blipFill>
        <p:spPr>
          <a:xfrm>
            <a:off x="223735" y="199417"/>
            <a:ext cx="9883303" cy="4056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121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CD175-9BD2-4E4B-959F-2CC4754B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9" t="24397" r="15307" b="9362"/>
          <a:stretch/>
        </p:blipFill>
        <p:spPr>
          <a:xfrm>
            <a:off x="214009" y="214007"/>
            <a:ext cx="8803531" cy="5733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51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17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22</cp:revision>
  <dcterms:created xsi:type="dcterms:W3CDTF">2022-12-14T07:46:05Z</dcterms:created>
  <dcterms:modified xsi:type="dcterms:W3CDTF">2022-12-18T11:54:36Z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2022-12-14T07:46:05Z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5d310574-48aa-42d4-9f53-0c7d1c924bc7</vt:lpwstr>
  </property>
  <property fmtid="{D5CDD505-2E9C-101B-9397-08002B2CF9AE}" pid="8" name="MSIP_Label_19540963-e559-4020-8a90-fe8a502c2801_ContentBits">
    <vt:lpwstr>0</vt:lpwstr>
  </property>
</Properties>
</file>